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40" r:id="rId3"/>
  </p:sldMasterIdLst>
  <p:notesMasterIdLst>
    <p:notesMasterId r:id="rId5"/>
  </p:notesMasterIdLst>
  <p:sldIdLst>
    <p:sldId id="259" r:id="rId4"/>
  </p:sldIdLst>
  <p:sldSz cx="43891200" cy="32918400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50"/>
    <a:srgbClr val="00B2A9"/>
    <a:srgbClr val="002F5F"/>
    <a:srgbClr val="4D4D4D"/>
    <a:srgbClr val="29292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12" y="1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3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0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4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6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1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4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2D1D1-155A-4213-8034-648F181B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F6BAE-8F64-4ECD-B327-B683B3EF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B1744-1E01-4AB2-B6A4-2895C98A6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DDC8C-E260-4D86-8D79-5C824A54A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11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A9973-0E07-4381-84A0-28E75AA0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12081-DD44-457D-8099-D3ADF553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13A7D-365D-4D14-A4E6-D1308708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5839-9CA5-4F26-BBAB-E8817A4AAA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7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9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7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5E292-3491-465D-B9C1-7DAC15EB7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F619A-999A-4EE7-A1F8-AE219DE6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E4EBB-35D5-49F0-8BC2-8BD856B0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D171F-7FD5-471F-AFE1-7DF13CE05D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66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C3E7C-B6FB-493D-8235-40C03505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F45EC-52FB-41EE-8745-4E22EBF08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98983-6BCE-4E82-8022-41F56DF3E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EE1F0-FFB1-4466-B0B5-449B4EC2F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5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9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350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701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052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402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6753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103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5454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4805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12CBE-607B-4A41-9D40-D68E1134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6F5A6-52F5-4064-9A3F-0F3BB469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63CB2-587B-4EBD-AF48-3AF5C7B1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E43D3-438B-4365-BC33-516A07D000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86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193962-01F1-4ED5-B3BA-609117974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CE6270-6858-4FAB-A61D-BF6FBDA4E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264BA5-42F1-4BE7-A620-721DEAD10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5E707-1E4F-47AC-AED9-879266FC3C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48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3509" indent="0">
              <a:buNone/>
              <a:defRPr sz="9600" b="1"/>
            </a:lvl2pPr>
            <a:lvl3pPr marL="4387018" indent="0">
              <a:buNone/>
              <a:defRPr sz="8600" b="1"/>
            </a:lvl3pPr>
            <a:lvl4pPr marL="6580526" indent="0">
              <a:buNone/>
              <a:defRPr sz="7700" b="1"/>
            </a:lvl4pPr>
            <a:lvl5pPr marL="8774026" indent="0">
              <a:buNone/>
              <a:defRPr sz="7700" b="1"/>
            </a:lvl5pPr>
            <a:lvl6pPr marL="10967530" indent="0">
              <a:buNone/>
              <a:defRPr sz="7700" b="1"/>
            </a:lvl6pPr>
            <a:lvl7pPr marL="13161038" indent="0">
              <a:buNone/>
              <a:defRPr sz="7700" b="1"/>
            </a:lvl7pPr>
            <a:lvl8pPr marL="15354547" indent="0">
              <a:buNone/>
              <a:defRPr sz="7700" b="1"/>
            </a:lvl8pPr>
            <a:lvl9pPr marL="17548056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3509" indent="0">
              <a:buNone/>
              <a:defRPr sz="9600" b="1"/>
            </a:lvl2pPr>
            <a:lvl3pPr marL="4387018" indent="0">
              <a:buNone/>
              <a:defRPr sz="8600" b="1"/>
            </a:lvl3pPr>
            <a:lvl4pPr marL="6580526" indent="0">
              <a:buNone/>
              <a:defRPr sz="7700" b="1"/>
            </a:lvl4pPr>
            <a:lvl5pPr marL="8774026" indent="0">
              <a:buNone/>
              <a:defRPr sz="7700" b="1"/>
            </a:lvl5pPr>
            <a:lvl6pPr marL="10967530" indent="0">
              <a:buNone/>
              <a:defRPr sz="7700" b="1"/>
            </a:lvl6pPr>
            <a:lvl7pPr marL="13161038" indent="0">
              <a:buNone/>
              <a:defRPr sz="7700" b="1"/>
            </a:lvl7pPr>
            <a:lvl8pPr marL="15354547" indent="0">
              <a:buNone/>
              <a:defRPr sz="7700" b="1"/>
            </a:lvl8pPr>
            <a:lvl9pPr marL="17548056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7417F63-D9AA-4DA3-8F66-8DEE7A8A4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ACED71-A2E2-423C-8D65-72D8E6113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8DF7E7-5594-4D44-BEC1-D0BC73CF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3F3A2-405D-445B-ACC2-53B311D43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40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FF6135A-509B-4B30-B54F-B9CFD864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B4A31E2-AF28-4902-BAE9-0C6445414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06E5A9-262D-4F17-A1E0-615002F1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52805-84AF-4C7A-95BF-A87502C7CB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09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9CD69E1-C2EA-450C-910D-FABCDDCE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340ED92-188F-46CF-8D0A-FFE4A7B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AC1861-8779-4A9A-BCF1-987B6D5A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AF259-5967-42A9-8BA9-DFF31C057A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3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7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7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3509" indent="0">
              <a:buNone/>
              <a:defRPr sz="5800"/>
            </a:lvl2pPr>
            <a:lvl3pPr marL="4387018" indent="0">
              <a:buNone/>
              <a:defRPr sz="4800"/>
            </a:lvl3pPr>
            <a:lvl4pPr marL="6580526" indent="0">
              <a:buNone/>
              <a:defRPr sz="4300"/>
            </a:lvl4pPr>
            <a:lvl5pPr marL="8774026" indent="0">
              <a:buNone/>
              <a:defRPr sz="4300"/>
            </a:lvl5pPr>
            <a:lvl6pPr marL="10967530" indent="0">
              <a:buNone/>
              <a:defRPr sz="4300"/>
            </a:lvl6pPr>
            <a:lvl7pPr marL="13161038" indent="0">
              <a:buNone/>
              <a:defRPr sz="4300"/>
            </a:lvl7pPr>
            <a:lvl8pPr marL="15354547" indent="0">
              <a:buNone/>
              <a:defRPr sz="4300"/>
            </a:lvl8pPr>
            <a:lvl9pPr marL="17548056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2FE923-753E-4390-9A43-856B0845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43C930-C2CC-4177-873B-B86DB5A9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F7F9F4-99C5-4EF4-AD30-EEDFF1DF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EA6F2-3344-4C7C-BB30-5D451218D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3509" indent="0">
              <a:buNone/>
              <a:defRPr sz="13400"/>
            </a:lvl2pPr>
            <a:lvl3pPr marL="4387018" indent="0">
              <a:buNone/>
              <a:defRPr sz="11500"/>
            </a:lvl3pPr>
            <a:lvl4pPr marL="6580526" indent="0">
              <a:buNone/>
              <a:defRPr sz="9600"/>
            </a:lvl4pPr>
            <a:lvl5pPr marL="8774026" indent="0">
              <a:buNone/>
              <a:defRPr sz="9600"/>
            </a:lvl5pPr>
            <a:lvl6pPr marL="10967530" indent="0">
              <a:buNone/>
              <a:defRPr sz="9600"/>
            </a:lvl6pPr>
            <a:lvl7pPr marL="13161038" indent="0">
              <a:buNone/>
              <a:defRPr sz="9600"/>
            </a:lvl7pPr>
            <a:lvl8pPr marL="15354547" indent="0">
              <a:buNone/>
              <a:defRPr sz="9600"/>
            </a:lvl8pPr>
            <a:lvl9pPr marL="17548056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3509" indent="0">
              <a:buNone/>
              <a:defRPr sz="5800"/>
            </a:lvl2pPr>
            <a:lvl3pPr marL="4387018" indent="0">
              <a:buNone/>
              <a:defRPr sz="4800"/>
            </a:lvl3pPr>
            <a:lvl4pPr marL="6580526" indent="0">
              <a:buNone/>
              <a:defRPr sz="4300"/>
            </a:lvl4pPr>
            <a:lvl5pPr marL="8774026" indent="0">
              <a:buNone/>
              <a:defRPr sz="4300"/>
            </a:lvl5pPr>
            <a:lvl6pPr marL="10967530" indent="0">
              <a:buNone/>
              <a:defRPr sz="4300"/>
            </a:lvl6pPr>
            <a:lvl7pPr marL="13161038" indent="0">
              <a:buNone/>
              <a:defRPr sz="4300"/>
            </a:lvl7pPr>
            <a:lvl8pPr marL="15354547" indent="0">
              <a:buNone/>
              <a:defRPr sz="4300"/>
            </a:lvl8pPr>
            <a:lvl9pPr marL="17548056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468DC6-0C28-4974-A928-BAA90544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F3B834-B0FB-4B45-9F19-7325995FB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5B9A98F-8C36-4F77-B147-E467AD1C8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4D4AD-6668-4971-A404-868F0F50B4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58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97FB3D9-0CAD-488E-BE92-458CF7BBCF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696" tIns="219355" rIns="438696" bIns="2193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A0CCCD-EA13-470A-B300-F935BE2CF9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93925" y="7680325"/>
            <a:ext cx="39503350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696" tIns="219355" rIns="438696" bIns="2193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A539C-C3BD-4B05-A7AB-A605316EA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93925" y="30510163"/>
            <a:ext cx="10242550" cy="1752600"/>
          </a:xfrm>
          <a:prstGeom prst="rect">
            <a:avLst/>
          </a:prstGeom>
        </p:spPr>
        <p:txBody>
          <a:bodyPr vert="horz" lIns="438696" tIns="219355" rIns="438696" bIns="219355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9CC72-D0BB-4F1E-A97C-609F9C99B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95525" y="30510163"/>
            <a:ext cx="13900150" cy="1752600"/>
          </a:xfrm>
          <a:prstGeom prst="rect">
            <a:avLst/>
          </a:prstGeom>
        </p:spPr>
        <p:txBody>
          <a:bodyPr vert="horz" lIns="438696" tIns="219355" rIns="438696" bIns="219355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82B5-C024-45C9-A399-6385BDC1C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1454725" y="30510163"/>
            <a:ext cx="10242550" cy="1752600"/>
          </a:xfrm>
          <a:prstGeom prst="rect">
            <a:avLst/>
          </a:prstGeom>
        </p:spPr>
        <p:txBody>
          <a:bodyPr vert="horz" wrap="square" lIns="438696" tIns="219355" rIns="438696" bIns="219355" numCol="1" anchor="ctr" anchorCtr="0" compatLnSpc="1">
            <a:prstTxWarp prst="textNoShape">
              <a:avLst/>
            </a:prstTxWarp>
          </a:bodyPr>
          <a:lstStyle>
            <a:lvl1pPr algn="r">
              <a:defRPr sz="5800">
                <a:solidFill>
                  <a:srgbClr val="898989"/>
                </a:solidFill>
              </a:defRPr>
            </a:lvl1pPr>
          </a:lstStyle>
          <a:p>
            <a:fld id="{23746600-6660-4C34-995E-8EE87E0E30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4386263" rtl="0" fontAlgn="base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2pPr>
      <a:lvl3pPr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3pPr>
      <a:lvl4pPr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4pPr>
      <a:lvl5pPr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386263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644650" indent="-1644650" algn="l" defTabSz="43862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3938" indent="-1370013" algn="l" defTabSz="43862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3225" indent="-1095375" algn="l" defTabSz="43862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77150" indent="-1095375" algn="l" defTabSz="43862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69488" indent="-1095375" algn="l" defTabSz="43862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4291" indent="-1096747" algn="l" defTabSz="43870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7800" indent="-1096747" algn="l" defTabSz="43870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1299" indent="-1096747" algn="l" defTabSz="43870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44803" indent="-1096747" algn="l" defTabSz="43870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3509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7018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0526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4026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7530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1038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4547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48056" algn="l" defTabSz="43870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753">
            <a:extLst>
              <a:ext uri="{FF2B5EF4-FFF2-40B4-BE49-F238E27FC236}">
                <a16:creationId xmlns:a16="http://schemas.microsoft.com/office/drawing/2014/main" id="{D5F6C5CB-B77E-48AC-9076-0F20B00FE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" y="914400"/>
            <a:ext cx="42716450" cy="31546800"/>
          </a:xfrm>
          <a:prstGeom prst="roundRect">
            <a:avLst>
              <a:gd name="adj" fmla="val 8162"/>
            </a:avLst>
          </a:prstGeom>
          <a:ln w="76200">
            <a:solidFill>
              <a:srgbClr val="002F5F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Content Placeholder 5">
            <a:extLst>
              <a:ext uri="{FF2B5EF4-FFF2-40B4-BE49-F238E27FC236}">
                <a16:creationId xmlns:a16="http://schemas.microsoft.com/office/drawing/2014/main" id="{BB40D657-9962-4F14-8A86-1B7D299CD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31475" y="36864925"/>
            <a:ext cx="94441963" cy="1042797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2052" name="Content Placeholder 6">
            <a:extLst>
              <a:ext uri="{FF2B5EF4-FFF2-40B4-BE49-F238E27FC236}">
                <a16:creationId xmlns:a16="http://schemas.microsoft.com/office/drawing/2014/main" id="{BD458EFA-F992-4C77-9BCE-A4BA5E345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705275" y="36864925"/>
            <a:ext cx="94441963" cy="1042797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050BE6-5C95-4F10-8F81-5E38EC94D4C8}"/>
              </a:ext>
            </a:extLst>
          </p:cNvPr>
          <p:cNvSpPr/>
          <p:nvPr/>
        </p:nvSpPr>
        <p:spPr>
          <a:xfrm>
            <a:off x="1676400" y="1544638"/>
            <a:ext cx="3733800" cy="3179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dirty="0">
                <a:solidFill>
                  <a:schemeClr val="tx1"/>
                </a:solidFill>
              </a:rPr>
              <a:t>University or Laboratory Logo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CB1225-2C0D-421D-B426-D28192D26430}"/>
              </a:ext>
            </a:extLst>
          </p:cNvPr>
          <p:cNvSpPr/>
          <p:nvPr/>
        </p:nvSpPr>
        <p:spPr>
          <a:xfrm>
            <a:off x="38404800" y="1600200"/>
            <a:ext cx="3733800" cy="3179763"/>
          </a:xfrm>
          <a:prstGeom prst="rect">
            <a:avLst/>
          </a:prstGeom>
          <a:noFill/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dirty="0">
                <a:solidFill>
                  <a:schemeClr val="tx1"/>
                </a:solidFill>
              </a:rPr>
              <a:t>Type(s) of NCL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22A1E0-26A0-499B-92D9-6F9B493AE6AA}"/>
              </a:ext>
            </a:extLst>
          </p:cNvPr>
          <p:cNvSpPr txBox="1"/>
          <p:nvPr/>
        </p:nvSpPr>
        <p:spPr>
          <a:xfrm>
            <a:off x="5326063" y="914400"/>
            <a:ext cx="33078737" cy="2646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600" dirty="0">
                <a:solidFill>
                  <a:srgbClr val="00B2A9"/>
                </a:solidFill>
                <a:latin typeface="+mj-lt"/>
              </a:rPr>
              <a:t>Title of Research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3659C9-9E2F-4BC8-83F1-7B1D2C26D9E6}"/>
              </a:ext>
            </a:extLst>
          </p:cNvPr>
          <p:cNvSpPr txBox="1"/>
          <p:nvPr/>
        </p:nvSpPr>
        <p:spPr>
          <a:xfrm>
            <a:off x="5867400" y="3560763"/>
            <a:ext cx="317754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002F5F"/>
                </a:solidFill>
                <a:latin typeface="+mn-lt"/>
              </a:rPr>
              <a:t>Principal Investigator, Laboratory members, Division, Department, University</a:t>
            </a:r>
          </a:p>
        </p:txBody>
      </p:sp>
      <p:sp>
        <p:nvSpPr>
          <p:cNvPr id="2057" name="TextBox 14">
            <a:extLst>
              <a:ext uri="{FF2B5EF4-FFF2-40B4-BE49-F238E27FC236}">
                <a16:creationId xmlns:a16="http://schemas.microsoft.com/office/drawing/2014/main" id="{E623A89E-FB48-4747-A643-E2D77475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63" y="6096000"/>
            <a:ext cx="10218737" cy="8402638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Introduction</a:t>
            </a:r>
            <a:r>
              <a:rPr lang="en-US" altLang="en-US"/>
              <a:t>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058" name="TextBox 15">
            <a:extLst>
              <a:ext uri="{FF2B5EF4-FFF2-40B4-BE49-F238E27FC236}">
                <a16:creationId xmlns:a16="http://schemas.microsoft.com/office/drawing/2014/main" id="{D051DDD3-5534-4CF3-9FDB-822626192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10300" y="6211888"/>
            <a:ext cx="10218738" cy="21697950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Conclusion:</a:t>
            </a:r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</p:txBody>
      </p:sp>
      <p:sp>
        <p:nvSpPr>
          <p:cNvPr id="2059" name="TextBox 16">
            <a:extLst>
              <a:ext uri="{FF2B5EF4-FFF2-40B4-BE49-F238E27FC236}">
                <a16:creationId xmlns:a16="http://schemas.microsoft.com/office/drawing/2014/main" id="{B5EFE6E4-DC62-495B-AB54-7155D23D8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29108400"/>
            <a:ext cx="38709600" cy="2862263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Acknowledgements:</a:t>
            </a:r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  <a:p>
            <a:endParaRPr lang="en-US" altLang="en-US" sz="3600"/>
          </a:p>
        </p:txBody>
      </p:sp>
      <p:sp>
        <p:nvSpPr>
          <p:cNvPr id="2060" name="TextBox 17">
            <a:extLst>
              <a:ext uri="{FF2B5EF4-FFF2-40B4-BE49-F238E27FC236}">
                <a16:creationId xmlns:a16="http://schemas.microsoft.com/office/drawing/2014/main" id="{D73BF133-FE2C-4E57-AEA8-CEB488646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6211888"/>
            <a:ext cx="16687800" cy="8402637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Key Points </a:t>
            </a: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061" name="TextBox 18">
            <a:extLst>
              <a:ext uri="{FF2B5EF4-FFF2-40B4-BE49-F238E27FC236}">
                <a16:creationId xmlns:a16="http://schemas.microsoft.com/office/drawing/2014/main" id="{30766DF9-ECAC-4679-9AF6-9521C390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63" y="15560675"/>
            <a:ext cx="10218737" cy="12279313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Key Points 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062" name="TextBox 19">
            <a:extLst>
              <a:ext uri="{FF2B5EF4-FFF2-40B4-BE49-F238E27FC236}">
                <a16:creationId xmlns:a16="http://schemas.microsoft.com/office/drawing/2014/main" id="{50C69FC8-D604-4ED5-A3A4-EFB81602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15535275"/>
            <a:ext cx="7467600" cy="7972425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Key Points </a:t>
            </a:r>
            <a:r>
              <a:rPr lang="en-US" altLang="en-US"/>
              <a:t>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063" name="TextBox 20">
            <a:extLst>
              <a:ext uri="{FF2B5EF4-FFF2-40B4-BE49-F238E27FC236}">
                <a16:creationId xmlns:a16="http://schemas.microsoft.com/office/drawing/2014/main" id="{85F3FDCE-5192-46E1-914B-2E7E7ECBC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1400" y="15535275"/>
            <a:ext cx="7467600" cy="7972425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Key Points </a:t>
            </a:r>
            <a:r>
              <a:rPr lang="en-US" altLang="en-US"/>
              <a:t>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064" name="TextBox 21">
            <a:extLst>
              <a:ext uri="{FF2B5EF4-FFF2-40B4-BE49-F238E27FC236}">
                <a16:creationId xmlns:a16="http://schemas.microsoft.com/office/drawing/2014/main" id="{88148304-96F2-4641-8712-EC438C841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23999825"/>
            <a:ext cx="16687800" cy="4092575"/>
          </a:xfrm>
          <a:prstGeom prst="rect">
            <a:avLst/>
          </a:prstGeom>
          <a:noFill/>
          <a:ln w="76200">
            <a:solidFill>
              <a:srgbClr val="00B2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Key Points </a:t>
            </a:r>
            <a:r>
              <a:rPr lang="en-US" altLang="en-US"/>
              <a:t>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1321445-7443-4334-B39D-182AA32E8342}"/>
              </a:ext>
            </a:extLst>
          </p:cNvPr>
          <p:cNvCxnSpPr/>
          <p:nvPr/>
        </p:nvCxnSpPr>
        <p:spPr>
          <a:xfrm>
            <a:off x="5867400" y="4724400"/>
            <a:ext cx="31775400" cy="0"/>
          </a:xfrm>
          <a:prstGeom prst="line">
            <a:avLst/>
          </a:prstGeom>
          <a:ln w="76200">
            <a:solidFill>
              <a:srgbClr val="FFC5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B7213C0D2D0649A5C1B4BC70A61E4A" ma:contentTypeVersion="13" ma:contentTypeDescription="Create a new document." ma:contentTypeScope="" ma:versionID="33e0e0aab325f59ad12be230a977aa39">
  <xsd:schema xmlns:xsd="http://www.w3.org/2001/XMLSchema" xmlns:xs="http://www.w3.org/2001/XMLSchema" xmlns:p="http://schemas.microsoft.com/office/2006/metadata/properties" xmlns:ns2="aacf2706-1701-4b83-91f8-e32c681aa331" xmlns:ns3="0544cf94-5728-47ae-9a45-7a5a7a41ef53" targetNamespace="http://schemas.microsoft.com/office/2006/metadata/properties" ma:root="true" ma:fieldsID="32cfe5f54d3a33d45ed92bb394d69093" ns2:_="" ns3:_="">
    <xsd:import namespace="aacf2706-1701-4b83-91f8-e32c681aa331"/>
    <xsd:import namespace="0544cf94-5728-47ae-9a45-7a5a7a41ef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f2706-1701-4b83-91f8-e32c681aa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4cf94-5728-47ae-9a45-7a5a7a41ef5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FA2E7B-2C19-4D4A-A35C-743479AB4DF5}"/>
</file>

<file path=customXml/itemProps2.xml><?xml version="1.0" encoding="utf-8"?>
<ds:datastoreItem xmlns:ds="http://schemas.openxmlformats.org/officeDocument/2006/customXml" ds:itemID="{B0999E36-4E8B-4CE8-B822-1E0AC4787D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3047A-0D4C-4F16-851D-5BAB8CE05E6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3137</TotalTime>
  <Words>43</Words>
  <Application>Microsoft Office PowerPoint</Application>
  <PresentationFormat>Custom</PresentationFormat>
  <Paragraphs>143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James L. Patton</dc:creator>
  <cp:lastModifiedBy>Amy Fenton Parker</cp:lastModifiedBy>
  <cp:revision>294</cp:revision>
  <cp:lastPrinted>1997-10-22T15:51:33Z</cp:lastPrinted>
  <dcterms:created xsi:type="dcterms:W3CDTF">1995-06-17T23:31:02Z</dcterms:created>
  <dcterms:modified xsi:type="dcterms:W3CDTF">2021-07-13T19:25:26Z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0x01010075B7213C0D2D0649A5C1B4BC70A61E4A</vt:lpwstr>
  </property>
</Properties>
</file>